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75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6251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7797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060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502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376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072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5729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083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469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025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223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5261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219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2835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43580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614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48000">
              <a:srgbClr val="92D050"/>
            </a:gs>
            <a:gs pos="100000">
              <a:schemeClr val="tx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5ACD58A-2751-4C5D-986B-F2968771136A}" type="datetimeFigureOut">
              <a:rPr lang="en-IE" smtClean="0"/>
              <a:t>10/04/2015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4CB015-7D16-4DC0-BFC8-D1175E38F1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53420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96" y="-204434"/>
            <a:ext cx="7538983" cy="430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64" y="4347149"/>
            <a:ext cx="6645685" cy="1661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7787" y="6242354"/>
            <a:ext cx="630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By: Aaron Fitzgerald and Azeez Yusuff</a:t>
            </a:r>
            <a:endParaRPr lang="en-IE" sz="28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8513" y="0"/>
            <a:ext cx="8534400" cy="1622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Who we are…</a:t>
            </a:r>
            <a:endParaRPr lang="en-IE" sz="6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4262" y="1933732"/>
            <a:ext cx="9041258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GB" sz="3200" dirty="0" smtClean="0">
                <a:solidFill>
                  <a:schemeClr val="bg1"/>
                </a:solidFill>
              </a:rPr>
              <a:t>   Website for football lovers and anybody </a:t>
            </a:r>
          </a:p>
          <a:p>
            <a:r>
              <a:rPr lang="en-GB" sz="3200" dirty="0" smtClean="0">
                <a:solidFill>
                  <a:schemeClr val="bg1"/>
                </a:solidFill>
              </a:rPr>
              <a:t>      looking for something funny and different</a:t>
            </a:r>
          </a:p>
          <a:p>
            <a:endParaRPr lang="en-GB" sz="3200" dirty="0" smtClean="0">
              <a:solidFill>
                <a:schemeClr val="bg1"/>
              </a:solidFill>
            </a:endParaRPr>
          </a:p>
          <a:p>
            <a:pPr marL="285750" indent="-285750">
              <a:buBlip>
                <a:blip r:embed="rId2"/>
              </a:buBlip>
            </a:pPr>
            <a:r>
              <a:rPr lang="en-GB" sz="3200" dirty="0" smtClean="0">
                <a:solidFill>
                  <a:schemeClr val="bg1"/>
                </a:solidFill>
              </a:rPr>
              <a:t>   Provide animated videos and comics, </a:t>
            </a:r>
          </a:p>
          <a:p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smtClean="0">
                <a:solidFill>
                  <a:schemeClr val="bg1"/>
                </a:solidFill>
              </a:rPr>
              <a:t>     usually with a funny twist</a:t>
            </a:r>
          </a:p>
          <a:p>
            <a:endParaRPr lang="en-GB" sz="3200" dirty="0" smtClean="0">
              <a:solidFill>
                <a:schemeClr val="bg1"/>
              </a:solidFill>
            </a:endParaRPr>
          </a:p>
          <a:p>
            <a:pPr marL="285750" indent="-285750">
              <a:buBlip>
                <a:blip r:embed="rId2"/>
              </a:buBlip>
            </a:pP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smtClean="0">
                <a:solidFill>
                  <a:schemeClr val="bg1"/>
                </a:solidFill>
              </a:rPr>
              <a:t>  Keep you up to date with the BPL table</a:t>
            </a:r>
          </a:p>
          <a:p>
            <a:pPr marL="285750" indent="-285750">
              <a:buBlip>
                <a:blip r:embed="rId2"/>
              </a:buBlip>
            </a:pP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753" y="0"/>
            <a:ext cx="2833071" cy="16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19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0776" y="1619225"/>
            <a:ext cx="5411224" cy="47548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753" y="0"/>
            <a:ext cx="2833071" cy="161922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493681" y="-3460"/>
            <a:ext cx="8534400" cy="1622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sz="6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How we animate…</a:t>
            </a:r>
            <a:endParaRPr lang="en-IE" sz="6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3555" y="1619225"/>
            <a:ext cx="2603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Rockwell" panose="02060603020205020403" pitchFamily="18" charset="0"/>
              </a:rPr>
              <a:t>Animatron</a:t>
            </a:r>
            <a:endParaRPr lang="en-IE" sz="3600" b="1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9803" y="3238450"/>
            <a:ext cx="66032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GB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Used for nearly all of our videos</a:t>
            </a:r>
          </a:p>
          <a:p>
            <a:endParaRPr lang="en-GB" sz="28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GB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Fun, easy to use and mobile friendly  </a:t>
            </a:r>
            <a:endParaRPr lang="en-IE" sz="28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0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753" y="0"/>
            <a:ext cx="2833071" cy="161922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202559" y="-78411"/>
            <a:ext cx="8534400" cy="1622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sz="6000" b="1" dirty="0" smtClean="0">
                <a:solidFill>
                  <a:schemeClr val="bg1"/>
                </a:solidFill>
                <a:latin typeface="Rockwell" panose="02060603020205020403" pitchFamily="18" charset="0"/>
              </a:rPr>
              <a:t>Fireworks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9803" y="3238450"/>
            <a:ext cx="101921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Used to edit our logo, name and images used in our banner!</a:t>
            </a:r>
          </a:p>
          <a:p>
            <a:endParaRPr lang="en-GB" sz="28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en-GB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And our social media images </a:t>
            </a:r>
            <a:endParaRPr lang="en-IE" sz="28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895" y="1697636"/>
            <a:ext cx="3041105" cy="7609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942413" y="1379095"/>
            <a:ext cx="4736892" cy="18593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066675" y="2233534"/>
            <a:ext cx="3737355" cy="100491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59" y="4623445"/>
            <a:ext cx="2049130" cy="21136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076" y="4819466"/>
            <a:ext cx="1617789" cy="16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6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76" y="1697636"/>
            <a:ext cx="5817554" cy="5072907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3202559" y="-78411"/>
            <a:ext cx="8534400" cy="1622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sz="6000" b="1" dirty="0" smtClean="0">
                <a:solidFill>
                  <a:schemeClr val="bg1"/>
                </a:solidFill>
                <a:latin typeface="Rockwell" panose="02060603020205020403" pitchFamily="18" charset="0"/>
              </a:rPr>
              <a:t>Bitstrips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753" y="0"/>
            <a:ext cx="2833071" cy="1619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6228" y="3541591"/>
            <a:ext cx="64431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GB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Bitstrips is a powerful comic maker</a:t>
            </a:r>
          </a:p>
          <a:p>
            <a:r>
              <a:rPr lang="en-GB" sz="28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GB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  that let’s you control every last detail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   of what you are making</a:t>
            </a:r>
          </a:p>
        </p:txBody>
      </p:sp>
    </p:spTree>
    <p:extLst>
      <p:ext uri="{BB962C8B-B14F-4D97-AF65-F5344CB8AC3E}">
        <p14:creationId xmlns:p14="http://schemas.microsoft.com/office/powerpoint/2010/main" val="910016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71" y="1619225"/>
            <a:ext cx="5600453" cy="5112672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3202559" y="-78411"/>
            <a:ext cx="8534400" cy="1622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sz="6000" b="1" dirty="0" smtClean="0">
                <a:solidFill>
                  <a:schemeClr val="bg1"/>
                </a:solidFill>
                <a:latin typeface="Rockwell" panose="02060603020205020403" pitchFamily="18" charset="0"/>
              </a:rPr>
              <a:t>Blender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56228" y="3541591"/>
            <a:ext cx="6553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Used a small bit to make a dissolving</a:t>
            </a:r>
          </a:p>
          <a:p>
            <a:r>
              <a:rPr lang="en-GB" sz="28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GB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  animation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753" y="0"/>
            <a:ext cx="2833071" cy="16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3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39" y="1777244"/>
            <a:ext cx="6595671" cy="4754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654" y="3631035"/>
            <a:ext cx="492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GB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We hope you enjoy our site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7858" y="5642216"/>
            <a:ext cx="3020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  <a:latin typeface="Rockwell" panose="02060603020205020403" pitchFamily="18" charset="0"/>
              </a:rPr>
              <a:t>Thank you!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753" y="0"/>
            <a:ext cx="2833071" cy="1619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41" y="60576"/>
            <a:ext cx="5986803" cy="14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7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59</TotalTime>
  <Words>129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Century Gothic</vt:lpstr>
      <vt:lpstr>Rockwell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Fitzgerald</dc:creator>
  <cp:lastModifiedBy>Aaron Fitzgerald</cp:lastModifiedBy>
  <cp:revision>7</cp:revision>
  <dcterms:created xsi:type="dcterms:W3CDTF">2015-04-10T15:22:07Z</dcterms:created>
  <dcterms:modified xsi:type="dcterms:W3CDTF">2015-04-10T16:21:25Z</dcterms:modified>
</cp:coreProperties>
</file>